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dmitrii.muhin/Projects/vkr-defense-deck/.png-tmp/slide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2026-06-22T20:58:35Z</dcterms:created>
  <dcterms:modified xsi:type="dcterms:W3CDTF">2026-06-22T20:58:35Z</dcterms:modified>
</cp:coreProperties>
</file>